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1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25" autoAdjust="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2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C40CD49-2D64-4173-906A-2F9739BE54B0}" type="datetime1">
              <a:rPr lang="ru-RU" smtClean="0"/>
              <a:pPr rtl="0"/>
              <a:t>01.11.2023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85848-692B-495B-A89D-EE73E16D2DDD}" type="datetime1">
              <a:rPr lang="ru-RU" smtClean="0"/>
              <a:pPr/>
              <a:t>01.11.2023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20ГГ</a:t>
            </a:r>
            <a:endParaRPr lang="ru-RU" noProof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20ГГ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20ГГ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 н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C593254-CE4F-4114-A997-06CBC039F2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906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курен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75009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Рисунок 7">
            <a:extLst>
              <a:ext uri="{FF2B5EF4-FFF2-40B4-BE49-F238E27FC236}">
                <a16:creationId xmlns:a16="http://schemas.microsoft.com/office/drawing/2014/main" xmlns="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A83FC01-0C03-4607-B5EA-8C230EA7CA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20822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839583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бле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xmlns="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xmlns="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xmlns="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5" name="Рисунок 10">
            <a:extLst>
              <a:ext uri="{FF2B5EF4-FFF2-40B4-BE49-F238E27FC236}">
                <a16:creationId xmlns:a16="http://schemas.microsoft.com/office/drawing/2014/main" xmlns="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74271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xmlns="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xmlns="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8462AFAF-169F-4E2A-AC00-6E8666595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xmlns="" id="{9FDE6BB6-DE86-4B19-B83F-5B83A89477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xmlns="" id="{2B544474-29CA-4D8E-AC15-C05ABDF606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Текст 12">
            <a:extLst>
              <a:ext uri="{FF2B5EF4-FFF2-40B4-BE49-F238E27FC236}">
                <a16:creationId xmlns:a16="http://schemas.microsoft.com/office/drawing/2014/main" xmlns="" id="{7C778245-11E1-4B65-ADC1-E9D3DE34E5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213575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проду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B1C922A-9F54-409C-8C2C-90A55B890F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E725FCE9-B62D-4B16-807B-9D0D63E93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2">
            <a:extLst>
              <a:ext uri="{FF2B5EF4-FFF2-40B4-BE49-F238E27FC236}">
                <a16:creationId xmlns:a16="http://schemas.microsoft.com/office/drawing/2014/main" xmlns="" id="{BA57DF8C-FA7C-490B-98CE-CDE7957EE7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FF039F13-B78B-4A7E-AB1D-94C070BAE974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525F4B91-27EE-47AC-BBD0-A66FE53A04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xmlns="" id="{1F0A1756-3486-46A9-9DD3-7BFA5FF757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xmlns="" id="{F50C0C1C-5BD4-4F62-8AB2-50B1FE4A7D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7">
            <a:extLst>
              <a:ext uri="{FF2B5EF4-FFF2-40B4-BE49-F238E27FC236}">
                <a16:creationId xmlns:a16="http://schemas.microsoft.com/office/drawing/2014/main" xmlns="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23" name="Номер слайда 8">
            <a:extLst>
              <a:ext uri="{FF2B5EF4-FFF2-40B4-BE49-F238E27FC236}">
                <a16:creationId xmlns:a16="http://schemas.microsoft.com/office/drawing/2014/main" xmlns="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899692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роблема и 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6B487E6-6563-4EEC-A349-2257BBAFD4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658063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20ГГ</a:t>
            </a:r>
            <a:endParaRPr lang="ru-RU" noProof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 rtl="0"/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xmlns="" val="999581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изнес-мод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8" name="Рисунок 15">
            <a:extLst>
              <a:ext uri="{FF2B5EF4-FFF2-40B4-BE49-F238E27FC236}">
                <a16:creationId xmlns:a16="http://schemas.microsoft.com/office/drawing/2014/main" xmlns="" id="{43CBE128-6D8D-4605-B225-5A34FFB1F25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xmlns="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19" name="Рисунок 15">
            <a:extLst>
              <a:ext uri="{FF2B5EF4-FFF2-40B4-BE49-F238E27FC236}">
                <a16:creationId xmlns:a16="http://schemas.microsoft.com/office/drawing/2014/main" xmlns="" id="{E63C0874-8701-4CED-B60A-61A655FB5A5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xmlns="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0" name="Рисунок 15">
            <a:extLst>
              <a:ext uri="{FF2B5EF4-FFF2-40B4-BE49-F238E27FC236}">
                <a16:creationId xmlns:a16="http://schemas.microsoft.com/office/drawing/2014/main" xmlns="" id="{F223D9C7-A9C3-4D38-B4D8-9CAB3A19CF5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пункта</a:t>
            </a:r>
          </a:p>
        </p:txBody>
      </p:sp>
      <p:sp>
        <p:nvSpPr>
          <p:cNvPr id="15" name="Дата 1">
            <a:extLst>
              <a:ext uri="{FF2B5EF4-FFF2-40B4-BE49-F238E27FC236}">
                <a16:creationId xmlns:a16="http://schemas.microsoft.com/office/drawing/2014/main" xmlns="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500680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зор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C06C6CB5-A7CF-4AA0-8E61-3C46EFA04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ru-RU" noProof="0"/>
              <a:t>Щелкните, чтобы добавить рисунок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xmlns="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072585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3">
            <a:extLst>
              <a:ext uri="{FF2B5EF4-FFF2-40B4-BE49-F238E27FC236}">
                <a16:creationId xmlns:a16="http://schemas.microsoft.com/office/drawing/2014/main" xmlns="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2" name="Текст 3">
            <a:extLst>
              <a:ext uri="{FF2B5EF4-FFF2-40B4-BE49-F238E27FC236}">
                <a16:creationId xmlns:a16="http://schemas.microsoft.com/office/drawing/2014/main" xmlns="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xmlns="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8" name="Рисунок 8">
            <a:extLst>
              <a:ext uri="{FF2B5EF4-FFF2-40B4-BE49-F238E27FC236}">
                <a16:creationId xmlns:a16="http://schemas.microsoft.com/office/drawing/2014/main" xmlns="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1" name="Рисунок 8">
            <a:extLst>
              <a:ext uri="{FF2B5EF4-FFF2-40B4-BE49-F238E27FC236}">
                <a16:creationId xmlns:a16="http://schemas.microsoft.com/office/drawing/2014/main" xmlns="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xmlns="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24" name="Текст 9">
            <a:extLst>
              <a:ext uri="{FF2B5EF4-FFF2-40B4-BE49-F238E27FC236}">
                <a16:creationId xmlns:a16="http://schemas.microsoft.com/office/drawing/2014/main" xmlns="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29" name="Текст 9">
            <a:extLst>
              <a:ext uri="{FF2B5EF4-FFF2-40B4-BE49-F238E27FC236}">
                <a16:creationId xmlns:a16="http://schemas.microsoft.com/office/drawing/2014/main" xmlns="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xmlns="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xmlns="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7" name="Дата 1">
            <a:extLst>
              <a:ext uri="{FF2B5EF4-FFF2-40B4-BE49-F238E27FC236}">
                <a16:creationId xmlns:a16="http://schemas.microsoft.com/office/drawing/2014/main" xmlns="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21540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вадра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xmlns="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:a16="http://schemas.microsoft.com/office/drawing/2014/main" xmlns="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37F7357E-EB66-4B24-BD83-CDF02BFEB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xmlns="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/>
            </a:p>
          </p:txBody>
        </p:sp>
      </p:grpSp>
      <p:sp>
        <p:nvSpPr>
          <p:cNvPr id="27" name="Дата 1">
            <a:extLst>
              <a:ext uri="{FF2B5EF4-FFF2-40B4-BE49-F238E27FC236}">
                <a16:creationId xmlns:a16="http://schemas.microsoft.com/office/drawing/2014/main" xmlns="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278033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тегия развит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8FDD847D-284F-43B9-91A9-0A2AE4977E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xmlns="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xmlns="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21" name="Текст 18">
            <a:extLst>
              <a:ext uri="{FF2B5EF4-FFF2-40B4-BE49-F238E27FC236}">
                <a16:creationId xmlns:a16="http://schemas.microsoft.com/office/drawing/2014/main" xmlns="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91586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xmlns="" id="{0DD8E1C1-2F29-4EF8-B7B9-75E2DC5049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692630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4" name="Текст 3">
            <a:extLst>
              <a:ext uri="{FF2B5EF4-FFF2-40B4-BE49-F238E27FC236}">
                <a16:creationId xmlns:a16="http://schemas.microsoft.com/office/drawing/2014/main" xmlns="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38" name="Текст 10">
            <a:extLst>
              <a:ext uri="{FF2B5EF4-FFF2-40B4-BE49-F238E27FC236}">
                <a16:creationId xmlns:a16="http://schemas.microsoft.com/office/drawing/2014/main" xmlns="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:a16="http://schemas.microsoft.com/office/drawing/2014/main" xmlns="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0" name="Текст 10">
            <a:extLst>
              <a:ext uri="{FF2B5EF4-FFF2-40B4-BE49-F238E27FC236}">
                <a16:creationId xmlns:a16="http://schemas.microsoft.com/office/drawing/2014/main" xmlns="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xmlns="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xmlns="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4" name="Текст 10">
            <a:extLst>
              <a:ext uri="{FF2B5EF4-FFF2-40B4-BE49-F238E27FC236}">
                <a16:creationId xmlns:a16="http://schemas.microsoft.com/office/drawing/2014/main" xmlns="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5" name="Текст 10">
            <a:extLst>
              <a:ext uri="{FF2B5EF4-FFF2-40B4-BE49-F238E27FC236}">
                <a16:creationId xmlns:a16="http://schemas.microsoft.com/office/drawing/2014/main" xmlns="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xmlns="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8" name="Текст 10">
            <a:extLst>
              <a:ext uri="{FF2B5EF4-FFF2-40B4-BE49-F238E27FC236}">
                <a16:creationId xmlns:a16="http://schemas.microsoft.com/office/drawing/2014/main" xmlns="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9" name="Текст 10">
            <a:extLst>
              <a:ext uri="{FF2B5EF4-FFF2-40B4-BE49-F238E27FC236}">
                <a16:creationId xmlns:a16="http://schemas.microsoft.com/office/drawing/2014/main" xmlns="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xmlns="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:a16="http://schemas.microsoft.com/office/drawing/2014/main" xmlns="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1" name="Текст 10">
            <a:extLst>
              <a:ext uri="{FF2B5EF4-FFF2-40B4-BE49-F238E27FC236}">
                <a16:creationId xmlns:a16="http://schemas.microsoft.com/office/drawing/2014/main" xmlns="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xmlns="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52" name="Текст 10">
            <a:extLst>
              <a:ext uri="{FF2B5EF4-FFF2-40B4-BE49-F238E27FC236}">
                <a16:creationId xmlns:a16="http://schemas.microsoft.com/office/drawing/2014/main" xmlns="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:a16="http://schemas.microsoft.com/office/drawing/2014/main" xmlns="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4" name="Текст 10">
            <a:extLst>
              <a:ext uri="{FF2B5EF4-FFF2-40B4-BE49-F238E27FC236}">
                <a16:creationId xmlns:a16="http://schemas.microsoft.com/office/drawing/2014/main" xmlns="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5" name="Текст 10">
            <a:extLst>
              <a:ext uri="{FF2B5EF4-FFF2-40B4-BE49-F238E27FC236}">
                <a16:creationId xmlns:a16="http://schemas.microsoft.com/office/drawing/2014/main" xmlns="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6" name="Текст 10">
            <a:extLst>
              <a:ext uri="{FF2B5EF4-FFF2-40B4-BE49-F238E27FC236}">
                <a16:creationId xmlns:a16="http://schemas.microsoft.com/office/drawing/2014/main" xmlns="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7" name="Текст 10">
            <a:extLst>
              <a:ext uri="{FF2B5EF4-FFF2-40B4-BE49-F238E27FC236}">
                <a16:creationId xmlns:a16="http://schemas.microsoft.com/office/drawing/2014/main" xmlns="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:a16="http://schemas.microsoft.com/office/drawing/2014/main" xmlns="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:a16="http://schemas.microsoft.com/office/drawing/2014/main" xmlns="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1" name="Текст 10">
            <a:extLst>
              <a:ext uri="{FF2B5EF4-FFF2-40B4-BE49-F238E27FC236}">
                <a16:creationId xmlns:a16="http://schemas.microsoft.com/office/drawing/2014/main" xmlns="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59" name="Текст 10">
            <a:extLst>
              <a:ext uri="{FF2B5EF4-FFF2-40B4-BE49-F238E27FC236}">
                <a16:creationId xmlns:a16="http://schemas.microsoft.com/office/drawing/2014/main" xmlns="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2" name="Текст 10">
            <a:extLst>
              <a:ext uri="{FF2B5EF4-FFF2-40B4-BE49-F238E27FC236}">
                <a16:creationId xmlns:a16="http://schemas.microsoft.com/office/drawing/2014/main" xmlns="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63" name="Текст 10">
            <a:extLst>
              <a:ext uri="{FF2B5EF4-FFF2-40B4-BE49-F238E27FC236}">
                <a16:creationId xmlns:a16="http://schemas.microsoft.com/office/drawing/2014/main" xmlns="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711E3559-68CA-437E-BD12-A9953AE1E8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Дата 1">
            <a:extLst>
              <a:ext uri="{FF2B5EF4-FFF2-40B4-BE49-F238E27FC236}">
                <a16:creationId xmlns:a16="http://schemas.microsoft.com/office/drawing/2014/main" xmlns="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4242866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команд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xmlns="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4" name="Рисунок 6">
            <a:extLst>
              <a:ext uri="{FF2B5EF4-FFF2-40B4-BE49-F238E27FC236}">
                <a16:creationId xmlns:a16="http://schemas.microsoft.com/office/drawing/2014/main" xmlns="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xmlns="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7" name="Рисунок 6">
            <a:extLst>
              <a:ext uri="{FF2B5EF4-FFF2-40B4-BE49-F238E27FC236}">
                <a16:creationId xmlns:a16="http://schemas.microsoft.com/office/drawing/2014/main" xmlns="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xmlns="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956699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команд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1" name="Рисунок 6">
            <a:extLst>
              <a:ext uri="{FF2B5EF4-FFF2-40B4-BE49-F238E27FC236}">
                <a16:creationId xmlns:a16="http://schemas.microsoft.com/office/drawing/2014/main" xmlns="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xmlns="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4" name="Рисунок 6">
            <a:extLst>
              <a:ext uri="{FF2B5EF4-FFF2-40B4-BE49-F238E27FC236}">
                <a16:creationId xmlns:a16="http://schemas.microsoft.com/office/drawing/2014/main" xmlns="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xmlns="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xmlns="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17" name="Рисунок 6">
            <a:extLst>
              <a:ext uri="{FF2B5EF4-FFF2-40B4-BE49-F238E27FC236}">
                <a16:creationId xmlns:a16="http://schemas.microsoft.com/office/drawing/2014/main" xmlns="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xmlns="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xmlns="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44" name="Рисунок 6">
            <a:extLst>
              <a:ext uri="{FF2B5EF4-FFF2-40B4-BE49-F238E27FC236}">
                <a16:creationId xmlns:a16="http://schemas.microsoft.com/office/drawing/2014/main" xmlns="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:a16="http://schemas.microsoft.com/office/drawing/2014/main" xmlns="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8">
            <a:extLst>
              <a:ext uri="{FF2B5EF4-FFF2-40B4-BE49-F238E27FC236}">
                <a16:creationId xmlns:a16="http://schemas.microsoft.com/office/drawing/2014/main" xmlns="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47" name="Рисунок 6">
            <a:extLst>
              <a:ext uri="{FF2B5EF4-FFF2-40B4-BE49-F238E27FC236}">
                <a16:creationId xmlns:a16="http://schemas.microsoft.com/office/drawing/2014/main" xmlns="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8" name="Текст 8">
            <a:extLst>
              <a:ext uri="{FF2B5EF4-FFF2-40B4-BE49-F238E27FC236}">
                <a16:creationId xmlns:a16="http://schemas.microsoft.com/office/drawing/2014/main" xmlns="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:a16="http://schemas.microsoft.com/office/drawing/2014/main" xmlns="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50" name="Рисунок 6">
            <a:extLst>
              <a:ext uri="{FF2B5EF4-FFF2-40B4-BE49-F238E27FC236}">
                <a16:creationId xmlns:a16="http://schemas.microsoft.com/office/drawing/2014/main" xmlns="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:a16="http://schemas.microsoft.com/office/drawing/2014/main" xmlns="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:a16="http://schemas.microsoft.com/office/drawing/2014/main" xmlns="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53" name="Рисунок 6">
            <a:extLst>
              <a:ext uri="{FF2B5EF4-FFF2-40B4-BE49-F238E27FC236}">
                <a16:creationId xmlns:a16="http://schemas.microsoft.com/office/drawing/2014/main" xmlns="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4" name="Текст 8">
            <a:extLst>
              <a:ext uri="{FF2B5EF4-FFF2-40B4-BE49-F238E27FC236}">
                <a16:creationId xmlns:a16="http://schemas.microsoft.com/office/drawing/2014/main" xmlns="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Times New Roman" panose="02020603050405020304" pitchFamily="18" charset="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5" name="Текст 8">
            <a:extLst>
              <a:ext uri="{FF2B5EF4-FFF2-40B4-BE49-F238E27FC236}">
                <a16:creationId xmlns:a16="http://schemas.microsoft.com/office/drawing/2014/main" xmlns="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50740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20ГГ</a:t>
            </a:r>
            <a:endParaRPr lang="ru-RU" noProof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нсиро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ru-RU" noProof="0"/>
              <a:t>Добавьте содержимое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xmlns="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28" name="Объект 13">
            <a:extLst>
              <a:ext uri="{FF2B5EF4-FFF2-40B4-BE49-F238E27FC236}">
                <a16:creationId xmlns:a16="http://schemas.microsoft.com/office/drawing/2014/main" xmlns="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ru-RU" noProof="0"/>
              <a:t>Добавьте содержимое</a:t>
            </a:r>
          </a:p>
        </p:txBody>
      </p:sp>
      <p:sp>
        <p:nvSpPr>
          <p:cNvPr id="30" name="Текст 7">
            <a:extLst>
              <a:ext uri="{FF2B5EF4-FFF2-40B4-BE49-F238E27FC236}">
                <a16:creationId xmlns:a16="http://schemas.microsoft.com/office/drawing/2014/main" xmlns="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31" name="Текст 7">
            <a:extLst>
              <a:ext uri="{FF2B5EF4-FFF2-40B4-BE49-F238E27FC236}">
                <a16:creationId xmlns:a16="http://schemas.microsoft.com/office/drawing/2014/main" xmlns="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32" name="Текст 7">
            <a:extLst>
              <a:ext uri="{FF2B5EF4-FFF2-40B4-BE49-F238E27FC236}">
                <a16:creationId xmlns:a16="http://schemas.microsoft.com/office/drawing/2014/main" xmlns="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29" name="Объект 13">
            <a:extLst>
              <a:ext uri="{FF2B5EF4-FFF2-40B4-BE49-F238E27FC236}">
                <a16:creationId xmlns:a16="http://schemas.microsoft.com/office/drawing/2014/main" xmlns="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ru-RU" noProof="0"/>
              <a:t>Добавьте содержимое</a:t>
            </a:r>
          </a:p>
        </p:txBody>
      </p:sp>
      <p:sp>
        <p:nvSpPr>
          <p:cNvPr id="34" name="Текст 7">
            <a:extLst>
              <a:ext uri="{FF2B5EF4-FFF2-40B4-BE49-F238E27FC236}">
                <a16:creationId xmlns:a16="http://schemas.microsoft.com/office/drawing/2014/main" xmlns="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35" name="Текст 7">
            <a:extLst>
              <a:ext uri="{FF2B5EF4-FFF2-40B4-BE49-F238E27FC236}">
                <a16:creationId xmlns:a16="http://schemas.microsoft.com/office/drawing/2014/main" xmlns="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xmlns="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42" name="Объект 13">
            <a:extLst>
              <a:ext uri="{FF2B5EF4-FFF2-40B4-BE49-F238E27FC236}">
                <a16:creationId xmlns:a16="http://schemas.microsoft.com/office/drawing/2014/main" xmlns="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ru-RU" noProof="0"/>
              <a:t>Добавьте содержимое</a:t>
            </a:r>
          </a:p>
        </p:txBody>
      </p:sp>
      <p:sp>
        <p:nvSpPr>
          <p:cNvPr id="38" name="Текст 7">
            <a:extLst>
              <a:ext uri="{FF2B5EF4-FFF2-40B4-BE49-F238E27FC236}">
                <a16:creationId xmlns:a16="http://schemas.microsoft.com/office/drawing/2014/main" xmlns="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39" name="Текст 7">
            <a:extLst>
              <a:ext uri="{FF2B5EF4-FFF2-40B4-BE49-F238E27FC236}">
                <a16:creationId xmlns:a16="http://schemas.microsoft.com/office/drawing/2014/main" xmlns="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40" name="Текст 7">
            <a:extLst>
              <a:ext uri="{FF2B5EF4-FFF2-40B4-BE49-F238E27FC236}">
                <a16:creationId xmlns:a16="http://schemas.microsoft.com/office/drawing/2014/main" xmlns="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8EA36FF-A158-49B3-9C17-39C94920B2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FF42D5D-9DBF-475A-BC06-666D080D3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6AEDC3F-C3D2-4184-860D-65645BBD6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C227352-6F71-4914-9AB1-AB4448667E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422894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6B487E6-6563-4EEC-A349-2257BBAFD4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8938474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xmlns="" id="{5550E3EA-37A2-40C0-A78F-3C0AB0F781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463244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5">
            <a:extLst>
              <a:ext uri="{FF2B5EF4-FFF2-40B4-BE49-F238E27FC236}">
                <a16:creationId xmlns:a16="http://schemas.microsoft.com/office/drawing/2014/main" xmlns="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xmlns="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xmlns="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xmlns="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xmlns="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Подзаголовок слайда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xmlns="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90708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20ГГ</a:t>
            </a:r>
            <a:endParaRPr lang="ru-RU" noProof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20ГГ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20ГГ</a:t>
            </a:r>
            <a:endParaRPr lang="ru-RU" noProof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20ГГ</a:t>
            </a:r>
            <a:endParaRPr lang="ru-RU" noProof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20ГГ</a:t>
            </a:r>
            <a:endParaRPr lang="ru-RU" noProof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20ГГ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20ГГ</a:t>
            </a:r>
            <a:endParaRPr lang="ru-RU" noProof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649" r:id="rId15"/>
    <p:sldLayoutId id="2147483684" r:id="rId16"/>
    <p:sldLayoutId id="2147483671" r:id="rId17"/>
    <p:sldLayoutId id="2147483683" r:id="rId18"/>
    <p:sldLayoutId id="2147483667" r:id="rId19"/>
    <p:sldLayoutId id="2147483688" r:id="rId20"/>
    <p:sldLayoutId id="2147483673" r:id="rId21"/>
    <p:sldLayoutId id="2147483669" r:id="rId22"/>
    <p:sldLayoutId id="2147483682" r:id="rId23"/>
    <p:sldLayoutId id="2147483663" r:id="rId24"/>
    <p:sldLayoutId id="2147483677" r:id="rId25"/>
    <p:sldLayoutId id="2147483653" r:id="rId26"/>
    <p:sldLayoutId id="2147483678" r:id="rId27"/>
    <p:sldLayoutId id="2147483654" r:id="rId28"/>
    <p:sldLayoutId id="2147483681" r:id="rId29"/>
    <p:sldLayoutId id="2147483686" r:id="rId30"/>
    <p:sldLayoutId id="2147483690" r:id="rId31"/>
    <p:sldLayoutId id="2147483680" r:id="rId32"/>
    <p:sldLayoutId id="2147483665" r:id="rId3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8D44D4-19B8-392D-AD7B-09A398FC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51" y="-63242"/>
            <a:ext cx="10276044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« Ровеньский детский сад №1 комбинированного вида Белгородская область»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792AAD5-B2D2-80C9-13F6-3F94D89A97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1238" b="31238"/>
          <a:stretch>
            <a:fillRect/>
          </a:stretch>
        </p:blipFill>
        <p:spPr>
          <a:xfrm>
            <a:off x="653630" y="1377139"/>
            <a:ext cx="11005527" cy="383599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A3C6C30-41F0-EDE7-2C1C-F4BD5D579D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349875"/>
            <a:ext cx="10190535" cy="137160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стречи с людьми разных профессий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0D4F2C3-ED89-376D-638C-D59560CA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flipV="1">
            <a:off x="838200" y="7076303"/>
            <a:ext cx="2743200" cy="576648"/>
          </a:xfrm>
        </p:spPr>
        <p:txBody>
          <a:bodyPr/>
          <a:lstStyle/>
          <a:p>
            <a:pPr rtl="0"/>
            <a:r>
              <a:rPr lang="ru" dirty="0"/>
              <a:t>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DB3357F-1801-AE9C-12B0-C37E1C178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V="1">
            <a:off x="4038600" y="7290485"/>
            <a:ext cx="4100384" cy="205946"/>
          </a:xfrm>
        </p:spPr>
        <p:txBody>
          <a:bodyPr/>
          <a:lstStyle/>
          <a:p>
            <a:pPr rtl="0"/>
            <a:r>
              <a:rPr lang="ru-RU" dirty="0"/>
              <a:t>Г</a:t>
            </a:r>
            <a:r>
              <a:rPr lang="ru" dirty="0"/>
              <a:t>олово</a:t>
            </a:r>
          </a:p>
          <a:p>
            <a:pPr rtl="0"/>
            <a:endParaRPr lang="ru" dirty="0"/>
          </a:p>
          <a:p>
            <a:pPr rtl="0"/>
            <a:r>
              <a:rPr lang="ru" dirty="0"/>
              <a:t>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339D9A6-F2C0-2981-EA04-EAF6850F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en-US" smtClean="0"/>
              <a:pPr rtl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01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81FCBF-2ED3-83F7-3091-70CA95B7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733" y="0"/>
            <a:ext cx="10113578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 с медицинской сестрой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2B5FB063-DE29-CEF1-088D-C48A557D67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22047"/>
          <a:stretch>
            <a:fillRect/>
          </a:stretch>
        </p:blipFill>
        <p:spPr>
          <a:xfrm>
            <a:off x="911772" y="1998306"/>
            <a:ext cx="5446986" cy="3560520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ADCACBEC-EC8A-491B-92E8-69B5255D40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21550" y="1600200"/>
            <a:ext cx="3543300" cy="4724400"/>
          </a:xfrm>
        </p:spPr>
      </p:pic>
    </p:spTree>
    <p:extLst>
      <p:ext uri="{BB962C8B-B14F-4D97-AF65-F5344CB8AC3E}">
        <p14:creationId xmlns:p14="http://schemas.microsoft.com/office/powerpoint/2010/main" xmlns="" val="350583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0016D18-C892-CE1F-CD58-B8983F92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277" y="183931"/>
            <a:ext cx="2704662" cy="838200"/>
          </a:xfrm>
        </p:spPr>
        <p:txBody>
          <a:bodyPr>
            <a:noAutofit/>
          </a:bodyPr>
          <a:lstStyle/>
          <a:p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Медицинская сестра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Милосердна и добра.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 больных забота —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Смысл её работы.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CE7AC53F-0C1E-F9E7-84B7-37BD36E49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59" y="1390423"/>
            <a:ext cx="3974477" cy="5299302"/>
          </a:xfrm>
        </p:spPr>
      </p:pic>
    </p:spTree>
    <p:extLst>
      <p:ext uri="{BB962C8B-B14F-4D97-AF65-F5344CB8AC3E}">
        <p14:creationId xmlns:p14="http://schemas.microsoft.com/office/powerpoint/2010/main" xmlns="" val="31417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806E8A8-DBAB-E6B2-3D35-91B80F709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54" y="0"/>
            <a:ext cx="11409405" cy="63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203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FDFE212-0C77-4BAA-DA8C-B51FCA7B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35" y="136525"/>
            <a:ext cx="10515600" cy="239249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формировать представление детей о мире труда и профессий; воспитывать уважительное отношение к труду; развивать познавательный интерес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8DAE0B86-778D-85BE-5C38-648FF7240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2704" y="1891862"/>
            <a:ext cx="4161306" cy="4800819"/>
          </a:xfr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D55DBF-46D9-7131-40B9-A9A82810A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294455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561447-0B3B-22E7-7CE9-FEBAF87CB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136526"/>
            <a:ext cx="10193315" cy="13477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 с работниками дорожно- патрульной службы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B8FDCA-CC6D-16B1-E51C-DCA45DE05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484314"/>
            <a:ext cx="4572000" cy="10093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FF0000"/>
                </a:solidFill>
              </a:rPr>
              <a:t>ЕСТЬ ПРОФЕССИЯ ТАКАЯ</a:t>
            </a:r>
          </a:p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rgbClr val="FF0000"/>
                </a:solidFill>
              </a:rPr>
              <a:t>НА ДОРОГАХ ОТ БЕД СПАСАТЬ!</a:t>
            </a:r>
            <a:endParaRPr lang="ru-RU" sz="12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1200" b="1" dirty="0" smtClean="0">
                <a:solidFill>
                  <a:srgbClr val="FF0000"/>
                </a:solidFill>
              </a:rPr>
              <a:t>ЕСТЬ </a:t>
            </a:r>
            <a:r>
              <a:rPr lang="ru-RU" sz="1200" b="1" dirty="0" smtClean="0">
                <a:solidFill>
                  <a:srgbClr val="FF0000"/>
                </a:solidFill>
              </a:rPr>
              <a:t>ПРОФЕССИЯ ТАКАЯ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FF0000"/>
                </a:solidFill>
              </a:rPr>
              <a:t>К БЕЗОПАСНОСТИ ВСЕХ ПРИЗЫВАТЬ!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B59EC9B8-E1FA-7065-08D1-D2D702C860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228" y="2648607"/>
            <a:ext cx="5863959" cy="390319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359427B-C67B-1A28-686E-1F5C3B71A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54097" y="1620838"/>
            <a:ext cx="4572000" cy="7564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FF0000"/>
                </a:solidFill>
              </a:rPr>
              <a:t>ОН ГЛАВНЫЙ НА ДОРОГЕ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FF0000"/>
                </a:solidFill>
              </a:rPr>
              <a:t>ОН ВАЖНЫЙ, КАК ДИРЕКТОР.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FF0000"/>
                </a:solidFill>
              </a:rPr>
              <a:t>И СМОТРИТ ВЗГЛЯДОМ СТРОГИМ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FF0000"/>
                </a:solidFill>
              </a:rPr>
              <a:t>НА ВСЕХ АВТОИНСПЕКТОР.</a:t>
            </a:r>
            <a:endParaRPr lang="ru-RU" sz="1200" b="1" dirty="0">
              <a:solidFill>
                <a:srgbClr val="FF0000"/>
              </a:solidFill>
            </a:endParaRP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xmlns="" id="{8DFD5A08-E0C0-B672-349A-A2681495C9F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22961" y="2627585"/>
            <a:ext cx="3066666" cy="3987397"/>
          </a:xfrm>
        </p:spPr>
      </p:pic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BF06F668-0E4E-ECF5-CCC9-A8E23583A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834DC562-28E0-349F-78CF-1ACBB8A4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19BBA32B-B3D6-DE43-75BD-402CF187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CEABB6-07DC-46E8-9B57-56EC44A396E5}" type="slidenum">
              <a:rPr lang="ru-RU" noProof="0" smtClean="0"/>
              <a:pPr rtl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7508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3733599-B12B-C7F8-46FB-2446F97C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59" y="119191"/>
            <a:ext cx="10515600" cy="8951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 машину эту знают,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Полицейской называют.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Наблюдает она строго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 порядком на дорогах</a:t>
            </a:r>
            <a:r>
              <a:rPr lang="ru-RU" sz="12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4D151F15-FDF5-0FE4-EFA2-56FE833E75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0845" y="1135117"/>
            <a:ext cx="4189605" cy="5586139"/>
          </a:xfrm>
        </p:spPr>
      </p:pic>
    </p:spTree>
    <p:extLst>
      <p:ext uri="{BB962C8B-B14F-4D97-AF65-F5344CB8AC3E}">
        <p14:creationId xmlns:p14="http://schemas.microsoft.com/office/powerpoint/2010/main" xmlns="" val="39265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5B7026B-9599-D6EE-FC2B-5B76FFFD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 с пожарными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720AB02-BCE3-5F0A-53A0-E7F33FB15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551" y="1690688"/>
            <a:ext cx="5432428" cy="4778321"/>
          </a:xfrm>
        </p:spPr>
      </p:pic>
    </p:spTree>
    <p:extLst>
      <p:ext uri="{BB962C8B-B14F-4D97-AF65-F5344CB8AC3E}">
        <p14:creationId xmlns:p14="http://schemas.microsoft.com/office/powerpoint/2010/main" xmlns="" val="13001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9B834F-006B-1BAC-D773-901CD9CDC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76" y="924911"/>
            <a:ext cx="5029200" cy="13716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машине ярко-красно</a:t>
            </a:r>
            <a:b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Мчимся мы вперёд. </a:t>
            </a:r>
            <a:b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Труд тяжёлый и опасный </a:t>
            </a:r>
            <a:b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Нас, пожарных, ждёт.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B1FB642-6C90-B38B-8295-621AE4C7A0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2627" b="22627"/>
          <a:stretch>
            <a:fillRect/>
          </a:stretch>
        </p:blipFill>
        <p:spPr>
          <a:xfrm>
            <a:off x="153923" y="2301767"/>
            <a:ext cx="5752855" cy="4319750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D89BD33-C78F-749A-3112-61EED46F31F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22627" b="22627"/>
          <a:stretch>
            <a:fillRect/>
          </a:stretch>
        </p:blipFill>
        <p:spPr>
          <a:xfrm>
            <a:off x="6056859" y="2270234"/>
            <a:ext cx="5970707" cy="435818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48B5469-6866-268E-13CA-A3E93A6A22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62800" y="710192"/>
            <a:ext cx="5029200" cy="146304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ОН ГЕРОЙ, ВЕДЬ ОН – ПОЖАРНИК,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УВАЖАЮТ ВСЕ ЕГО!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i="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 ДЛЯ ДРУГА ОН -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НАПАРНИК,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ОСТАВИТ ОДНОГО.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85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7AA41B-726B-836F-4831-0152AC6AD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136" y="133897"/>
            <a:ext cx="7037173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Пожарник — вот профессия,</a:t>
            </a:r>
            <a:b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Достойная наград,</a:t>
            </a:r>
            <a:b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Вы люди с большим сердцем,</a:t>
            </a:r>
            <a:b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Вам каждый будет рад.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7A1EC543-D9FB-CC34-C253-54FDEA805A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23622"/>
          <a:stretch>
            <a:fillRect/>
          </a:stretch>
        </p:blipFill>
        <p:spPr>
          <a:xfrm>
            <a:off x="1397875" y="2003973"/>
            <a:ext cx="3847443" cy="3918131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50443EA1-3423-F1E0-7BCE-C4AA3E36BA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8658" y="1576552"/>
            <a:ext cx="4195657" cy="5073376"/>
          </a:xfrm>
        </p:spPr>
      </p:pic>
    </p:spTree>
    <p:extLst>
      <p:ext uri="{BB962C8B-B14F-4D97-AF65-F5344CB8AC3E}">
        <p14:creationId xmlns:p14="http://schemas.microsoft.com/office/powerpoint/2010/main" xmlns="" val="41427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5B18BF-7B3D-6525-86E5-C0CB03CF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Встреча с поваром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A381B705-6DD5-076A-C85D-B79AFD3066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6400" y="1786759"/>
            <a:ext cx="5588000" cy="4361793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3F56EE9C-BF5C-1536-97EF-F58A4481DA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1790700"/>
            <a:ext cx="5791200" cy="4343400"/>
          </a:xfrm>
        </p:spPr>
      </p:pic>
    </p:spTree>
    <p:extLst>
      <p:ext uri="{BB962C8B-B14F-4D97-AF65-F5344CB8AC3E}">
        <p14:creationId xmlns:p14="http://schemas.microsoft.com/office/powerpoint/2010/main" xmlns="" val="532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15B4C00-F42C-A21F-7579-99844EBBD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696" y="-136635"/>
            <a:ext cx="3271345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Кто в столовой самый нужный?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Кто готовит сотни блюд?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 ответят сразу дружно: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Его поваром зовут.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ADFEE7B7-3C8F-D52C-BAAE-5DF1B0EDC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0292" y="1554163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xmlns="" val="36145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176</TotalTime>
  <Words>145</Words>
  <Application>Microsoft Office PowerPoint</Application>
  <PresentationFormat>Произвольный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МБДОУ « Ровеньский детский сад №1 комбинированного вида Белгородская область»</vt:lpstr>
      <vt:lpstr>Цель: формировать представление детей о мире труда и профессий; воспитывать уважительное отношение к труду; развивать познавательный интерес</vt:lpstr>
      <vt:lpstr>Встреча с работниками дорожно- патрульной службы</vt:lpstr>
      <vt:lpstr>Все машину эту знают, Полицейской называют. Наблюдает она строго За порядком на дорогах.</vt:lpstr>
      <vt:lpstr>Встреча с пожарными</vt:lpstr>
      <vt:lpstr>На машине ярко-красно Мчимся мы вперёд.  Труд тяжёлый и опасный  Нас, пожарных, ждёт. </vt:lpstr>
      <vt:lpstr>Пожарник — вот профессия,  Достойная наград,  Вы люди с большим сердцем,  Вам каждый будет рад. </vt:lpstr>
      <vt:lpstr>                    Встреча с поваром</vt:lpstr>
      <vt:lpstr>Кто в столовой самый нужный? Кто готовит сотни блюд? Все ответят сразу дружно: Его поваром зовут.</vt:lpstr>
      <vt:lpstr>Встреча с медицинской сестрой</vt:lpstr>
      <vt:lpstr>Медицинская сестра Милосердна и добра. О больных забота — Смысл её работы.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 Ровеньский детский сад №1 комбинированного вида Белгородская область»</dc:title>
  <dc:creator>Никита Сергеевич</dc:creator>
  <cp:lastModifiedBy>lenovo</cp:lastModifiedBy>
  <cp:revision>17</cp:revision>
  <dcterms:created xsi:type="dcterms:W3CDTF">2023-09-27T12:56:34Z</dcterms:created>
  <dcterms:modified xsi:type="dcterms:W3CDTF">2023-11-01T05:31:56Z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