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81A9"/>
    <a:srgbClr val="EF68F2"/>
    <a:srgbClr val="A8B5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0741B9-3319-4AD8-A718-9290BA195C85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2178BD-6E6F-4FF7-9049-BFC9C45451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 новых условиях развития образования.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857628"/>
            <a:ext cx="4000528" cy="2571768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Котова Людмила Викторовна,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тарший воспитатель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Ровеньский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 № 1 комбинированного вида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Белгородской области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80724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Группы компенсирующей направленности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это группы, которые посещают дети с одним и тем же нарушением. Например, группы для детей с нарушениями слуха, или группы для детей с нарушениями зрения, или группы для детей с нарушениями речи, и так далее. В группах реализуется адаптированная основная образовательная программа, единственная адаптированная основная образовательная программа.</a:t>
            </a:r>
          </a:p>
          <a:p>
            <a:endParaRPr lang="ru-RU" dirty="0"/>
          </a:p>
        </p:txBody>
      </p:sp>
      <p:pic>
        <p:nvPicPr>
          <p:cNvPr id="38914" name="Picture 2" descr="https://im0-tub-ru.yandex.net/i?id=1285175bd92839e3b63ebc42be13fca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00504"/>
            <a:ext cx="7488816" cy="2362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Федеральный закон «Об образовании в Российской Федерации» № 273-ФЗ (от 29 декабря 2012 года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Статьи (42, 55, 59, 79)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закрепляют право детей с ограниченными возможностями здоровья, в т.ч. детей-инвалидов, на получение качественного образования в соответствии с имеющимися у них потребностями и возможностями.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21537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Специальные образовательные условия: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повышение квалификации педагогов, обучение педагогов, их подготовка к работе с детьми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ОВЗ</a:t>
            </a:r>
          </a:p>
          <a:p>
            <a:pPr lvl="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методическую составляющую;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изменения в образовательной программе, то есть возникновение определённого раздела в основной образовательной программе, который ФГОС определяет как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коррекционная работа/инклюзивное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образование».</a:t>
            </a:r>
          </a:p>
          <a:p>
            <a:endParaRPr lang="ru-RU" dirty="0"/>
          </a:p>
        </p:txBody>
      </p:sp>
      <p:pic>
        <p:nvPicPr>
          <p:cNvPr id="36866" name="Picture 2" descr="http://registraciya.umi.ru/images/cms/data/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143512"/>
            <a:ext cx="7191392" cy="1511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Глобальная цель инклюзивного образования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создание комфортных условий для совместного успешного воспитания и результативного образования детей с разными психофизическими особенностями развития.</a:t>
            </a:r>
          </a:p>
        </p:txBody>
      </p:sp>
      <p:pic>
        <p:nvPicPr>
          <p:cNvPr id="35842" name="Picture 2" descr="http://www.playing-field.ru/img/2015/051815/23187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876"/>
            <a:ext cx="4646756" cy="2723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каждого из нас есть то, что мы можем дать другим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4786322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Каждый из нас может изменить мир!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dou-12.ru/wp-content/uploads/2015/02/clip_image002-1024x6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14554"/>
            <a:ext cx="3324212" cy="225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85794"/>
            <a:ext cx="7500990" cy="1143008"/>
          </a:xfrm>
          <a:prstGeom prst="rect">
            <a:avLst/>
          </a:prstGeom>
          <a:solidFill>
            <a:srgbClr val="0F81A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с ОВЗ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(ОГРАНИЧЕННЫМИ ВОЗМОЖНОСТЯМИ ЗДОРОВЬЯ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714876" y="2071678"/>
            <a:ext cx="428628" cy="857256"/>
          </a:xfrm>
          <a:prstGeom prst="downArrow">
            <a:avLst/>
          </a:prstGeom>
          <a:solidFill>
            <a:srgbClr val="0F81A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42910" y="3071810"/>
            <a:ext cx="8072494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образовании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от 29.12.2012 №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273-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ФЗ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Обучающийся с ограниченными возможностями здоровья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физическое лицо, имеющее недостатки в физическом и (или) психологическом развитии, подтвержденные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комиссией и препятствующие получению образования без создания специальных условий.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642918"/>
            <a:ext cx="7286676" cy="928694"/>
          </a:xfrm>
          <a:prstGeom prst="rect">
            <a:avLst/>
          </a:prstGeom>
          <a:solidFill>
            <a:srgbClr val="EF68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педагогическая комиссия)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211497">
            <a:off x="3007724" y="1685469"/>
            <a:ext cx="413910" cy="94422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527161">
            <a:off x="6420774" y="1686101"/>
            <a:ext cx="428628" cy="94200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928934"/>
            <a:ext cx="3286148" cy="2071702"/>
          </a:xfrm>
          <a:prstGeom prst="rect">
            <a:avLst/>
          </a:prstGeom>
          <a:solidFill>
            <a:srgbClr val="0F81A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Обследование детей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2857496"/>
            <a:ext cx="3286148" cy="3214710"/>
          </a:xfrm>
          <a:prstGeom prst="rect">
            <a:avLst/>
          </a:prstGeom>
          <a:solidFill>
            <a:srgbClr val="0F81A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екомендации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оказанию детям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помощи и созданию для них условий в образовательных организациях.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обеспечение в образовательном учреждении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диагностико-коррекционного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сопровождения детей с отклонениями в развитии, создание условий для их обучения и воспитания.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im0-tub-ru.yandex.net/i?id=d87fd99660059d8473f754b63acad8d7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714884"/>
            <a:ext cx="2786050" cy="1891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64291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500174"/>
            <a:ext cx="8286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своевременное выявление и всестороннее комплексное обследование детей;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установление характера и причин выявленных отклонений;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определение потенциальных возможностей ребенка для оказания ему целенаправленной специальной (коррекционной) помощи;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разработка комплексных программ индивидуального развития детей "группы риска";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прослеживание динамики развития;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профилактика физических, интеллектуальных и эмоциональных перегрузок;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консультативная работа с родителями.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00042"/>
            <a:ext cx="82153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штатный состав ПМПК входят следующие специалисты: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357554" y="2643182"/>
            <a:ext cx="2571768" cy="16430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85926"/>
            <a:ext cx="2500330" cy="7143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МЕДИЦИНСКИЙ РАБОТНИК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857364"/>
            <a:ext cx="2643206" cy="8572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1142984"/>
            <a:ext cx="2286016" cy="857256"/>
          </a:xfrm>
          <a:prstGeom prst="rect">
            <a:avLst/>
          </a:prstGeom>
          <a:solidFill>
            <a:srgbClr val="EF68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643446"/>
            <a:ext cx="2857520" cy="928694"/>
          </a:xfrm>
          <a:prstGeom prst="rect">
            <a:avLst/>
          </a:prstGeom>
          <a:solidFill>
            <a:srgbClr val="A8B5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ДЕФЕКТОЛОГ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4429132"/>
            <a:ext cx="2571768" cy="857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ЛОГОПЕД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572140"/>
            <a:ext cx="3429024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СОЦИАЛЬНЫЙ ПЕДАГОГ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836">
            <a:off x="4515066" y="2155044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293327">
            <a:off x="2723776" y="2415750"/>
            <a:ext cx="357190" cy="10796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346698">
            <a:off x="6440404" y="2483192"/>
            <a:ext cx="357190" cy="10796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0800000">
            <a:off x="4581163" y="4416015"/>
            <a:ext cx="357190" cy="10796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4747930">
            <a:off x="2540855" y="3503512"/>
            <a:ext cx="357190" cy="12598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7114828">
            <a:off x="6238767" y="3518572"/>
            <a:ext cx="357190" cy="10796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714356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от 29.12.2012 № 273-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ФЗ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071678"/>
            <a:ext cx="77153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«Инклюзивное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возможностей». Несмотря на то, что это понятие появилось совсем недавно, инклюзивное образование уже прочно вошло в нашу жизнь, оно реализуется и в дошкольных образовательных организациях реализуется, и на уровне начального общего и основного общего образования, и в высшем профессиональном, и в среднем профессиональном образовании.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екомендаций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комиссии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ОВЗ: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 rot="1688699">
            <a:off x="2677832" y="1690706"/>
            <a:ext cx="416952" cy="857256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0198005">
            <a:off x="6310555" y="1625679"/>
            <a:ext cx="393724" cy="923136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928934"/>
            <a:ext cx="3643338" cy="17859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Группа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комбинированной направленности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928934"/>
            <a:ext cx="3357586" cy="17859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компенсирующей направленности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357166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Особенность групп комбинированной направленности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в том, что в них наряду с нормально развивающимися дошкольниками совместно обучаются дети, у которых есть те или иные виды нарушений (нарушения зрения, нарушения слуха, нарушения речи, задержка психического развития, нарушения опорно-двигательного аппарата и так далее). Как правило, программы, которые используют педагоги в таких группах, тоже уже прошли достаточно широкую апробацию и внедрены в педагогическую практику, в образовательный процесс, однако методы обучения детей с ОВЗ в ДОУ по ФГОС в этих группах отличаются. Педагог в работе с ними использует адаптированную образовательную программу, причём для каждого ребёнка свою.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119</TotalTime>
  <Words>572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Задачи ПМПк в новых условиях развития образования.</vt:lpstr>
      <vt:lpstr>Слайд 2</vt:lpstr>
      <vt:lpstr>Слайд 3</vt:lpstr>
      <vt:lpstr>Основная цель ПМПк - обеспечение в образовательном учреждении диагностико-коррекционного психолого-медико-педагогического сопровождения детей с отклонениями в развитии, создание условий для их обучения и воспитания.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ПМПк в новых условиях развития образования.</dc:title>
  <dc:creator>USER1</dc:creator>
  <cp:lastModifiedBy>USER1</cp:lastModifiedBy>
  <cp:revision>13</cp:revision>
  <dcterms:created xsi:type="dcterms:W3CDTF">2017-03-20T08:20:08Z</dcterms:created>
  <dcterms:modified xsi:type="dcterms:W3CDTF">2017-03-20T10:19:41Z</dcterms:modified>
</cp:coreProperties>
</file>