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A9D5-6F36-4029-92B7-AE90ACFEE25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D544-B6F7-4FF2-839E-252DCC46E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«Танец со шляпками»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429684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Вручение подарков мамам.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429684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 smtClean="0"/>
              <a:t>Вручение подарков мамам.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429684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 smtClean="0"/>
              <a:t>Награждение</a:t>
            </a:r>
            <a:endParaRPr lang="ru-RU" sz="4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1429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Конкурс «Визитная карточка»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Конкурс «Визитная карточка»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Конкурс «Визитная карточка»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Песня «Мы солдаты»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Игра «Передай шляпку»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Клоун «</a:t>
            </a:r>
            <a:r>
              <a:rPr lang="ru-RU" sz="4400" dirty="0" err="1"/>
              <a:t>Смешинкин</a:t>
            </a:r>
            <a:r>
              <a:rPr lang="ru-RU" sz="4400" dirty="0"/>
              <a:t>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dirty="0"/>
              <a:t>Игра «Волшебный клубочек»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Россия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</cp:revision>
  <dcterms:created xsi:type="dcterms:W3CDTF">2013-11-28T11:02:55Z</dcterms:created>
  <dcterms:modified xsi:type="dcterms:W3CDTF">2013-11-28T11:22:04Z</dcterms:modified>
</cp:coreProperties>
</file>