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71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2249-9CAF-43E0-8DF3-F6A7C626BDD5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31B-10ED-42C9-B177-2CE72DED5354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2249-9CAF-43E0-8DF3-F6A7C626BDD5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31B-10ED-42C9-B177-2CE72DED5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2249-9CAF-43E0-8DF3-F6A7C626BDD5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31B-10ED-42C9-B177-2CE72DED5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2249-9CAF-43E0-8DF3-F6A7C626BDD5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31B-10ED-42C9-B177-2CE72DED5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2249-9CAF-43E0-8DF3-F6A7C626BDD5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31B-10ED-42C9-B177-2CE72DED535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2249-9CAF-43E0-8DF3-F6A7C626BDD5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31B-10ED-42C9-B177-2CE72DED5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2249-9CAF-43E0-8DF3-F6A7C626BDD5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31B-10ED-42C9-B177-2CE72DED5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2249-9CAF-43E0-8DF3-F6A7C626BDD5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31B-10ED-42C9-B177-2CE72DED5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2249-9CAF-43E0-8DF3-F6A7C626BDD5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31B-10ED-42C9-B177-2CE72DED5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2249-9CAF-43E0-8DF3-F6A7C626BDD5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31B-10ED-42C9-B177-2CE72DED5354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2249-9CAF-43E0-8DF3-F6A7C626BDD5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31B-10ED-42C9-B177-2CE72DED5354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3B52249-9CAF-43E0-8DF3-F6A7C626BDD5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FC7F31B-10ED-42C9-B177-2CE72DED535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1844824"/>
            <a:ext cx="64087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патриотического воспитания в МБДОУ «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Ровеньский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№ 1 комбинированного вида Белгородской области»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8144" y="4077072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Котова Людмила Викторовна, старший воспитатель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76672"/>
            <a:ext cx="7992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«РОВЕНЬСКИЙ ДЕТСКИЙ САД № 1 КОМБИНИРОВАННОГО ВИДА БЕЛГОРОДСКОЙ ОБЛАСТИ»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328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5616624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методами патриотического воспитания в младшей группе выступают: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организация жизненных и игровых ситуаций, дающих возможность осваивать опыт доброжелательного отношения к близким, взрослым;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инсценировок с игрушками, демонстрирующими образцы взаимоотношений в детском саду и в семье;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наблюдение за отношением взрослых в детском саду;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хороводные игры, игры-имитации;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стихов,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сказок на тему доброты, любви к родителям;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рассматривание иллюстраций, сюжетных картинок с изображением семьи, предлагает назвать членов семьи, их действия, выделить общее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D:\фото детский сад\фото дет.сад\Фото070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573016"/>
            <a:ext cx="2808312" cy="23925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6878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4249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группе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вовлекать детей в разговор о семье, семейных событиях. Рассматривая семейные фотографии, обращать внимание на черты их сходства с родителями, в семье все заботятся друг о друге. Увлекают детей игры на семейные темы, где разыгрываются различные сюжеты из жизни. Знакомить воспитанников со стихами, песенками, в которых отражаются события из жизни семьи, труд родителей. Организовать ситуации «добрых дел»: в подарок родителям сделать коллективную аппликацию, подарить рисунки. В старшем дошкольном возрасте у детей закладываются основы гражданственности, развивается интерес к Родине на эмоционально-чувственном уровне.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471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518457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старшей группе используются такие методические приемы патриотического воспитания, как: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этические беседы о городе, родной стране, мире;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экскурсии, наблюдения за деятельностью людей и общественными событиями;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рассматривание иллюстраций об особенностях природы России, разных стран;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знакомство с элементами национальной культуры;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обсуждение и составление рассказов о профессиях родителей и горожан.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D:\фото детский сад\детсад\P909001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071" y="2923495"/>
            <a:ext cx="3096344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5271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489654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детьми подготовительной к школе группы применяются следующие методы: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российской символикой;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игра-путешествие по городу, где вместе создают карту города, отражая на ней достопримечательности;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рассматривание иллюстраций к сказкам народов России;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стимулировать к собиранию коллекций и мини-музеев;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придумывание сказок и историй о достопримечательностях родного  поселка;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с детьми с картами и схемами;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воспитателя об истории города, об архитектурных сооружениях, легенд, мифов.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D:\фото детский сад\фото дет.сад\DSCN092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628800"/>
            <a:ext cx="3240360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323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42493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родителями можно использовать разнообразные формы и методы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КВН;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«Круглый стол»;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семинары – практикумы;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посиделки;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конкурсы;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выставки;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походы;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игровые программы;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родительские собрания.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D:\фото детский сад\Новая папка\P101066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281" y="2060848"/>
            <a:ext cx="4210576" cy="3600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9415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79208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Успеха в патриотическом воспитании можно достигнуть только, если сами взрослые будут знать и любить историю своей страны, своего города. Они должны уметь отобрать те знания, которые доступны детям дошкольного возраста, то, что может вызвать у детей чувство восторга и гордости. Но никакие знания не дадут положительного результата, если взрослый сам не будет восторгаться своей страной, своим народом, своим городом. При рождении ребенок - чистый лист, рисуй на нем, что хочешь. Вот и оставляют на этом листе свой след все, кто соприкасался с ребенком. Хорошо, если те, с кем общается маленький человек, умные, добрые, высоконравственные люди. Используя предлагаемые формы и методы патриотического воспитания, покажем детям красоту своего родного города, познакомим с талантом русского народа, научим детей любить свой город и свою страну, и гордиться тем, что они живут в такой прекрасной стране, как Россия.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613" y="5013176"/>
            <a:ext cx="2679576" cy="165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9766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124744"/>
            <a:ext cx="70567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родному краю, родной культуре, родной речи начинается с малого – с любви к своей семье, к своему жилищу, к своему детскому саду.  Постепенно расширяясь, эта любовь переходит   в любовь к родной стране, к её истории, прошлому и настоящему, ко всему человечеству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Д.С. Лихачёв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861048"/>
            <a:ext cx="4407197" cy="267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9839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980728"/>
            <a:ext cx="50405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том, что современные дети мало знают о родном городе, стране, особенностях народных традиций, часто равнодушны к близким людям, в том числе к товарищам по группе, редко сострадают чужому горю. Явно недостаточной является работа с родителями по проблеме нравственно-патриотического воспитания в семье.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3077153" cy="4351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788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64704"/>
            <a:ext cx="79928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педагогов и родителей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как можно раньше пробудить в детях любовь к родной земле, формировать у них такие черты характера, которые помогут стать достойным человеком и достойным гражданином своей страны, воспитывать любовь и уважение к родному дому, детскому саду, родной улице, городу формировать чувство гордости за достижения страны, любовь и уважение к армии, гордость за мужество воинов, развивать интерес к доступным ребенку явлениям общественной жизни.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270" y="3645024"/>
            <a:ext cx="28575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6860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836712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работы по патриотическому воспитанию с детьми дошкольного возраста</a:t>
            </a:r>
            <a:endParaRPr lang="ru-RU" sz="24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700808"/>
            <a:ext cx="424847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работы с детьми по нравственно- патриотическому воспитанию решаются следующие задачи: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воспитание у ребенка любви и привязанности к своей семье, дому,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детскому саду, улице, городу;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бережного отношения к природе и всему живому;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уважения к труду;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интереса к русским традициям и промыслам;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элементарных знаний о правах человека;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представлений о городах России;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знакомство детей с символами государства (герб, флаг, гимн);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чувства ответственности и гордости за достижения страны;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толерантности, чувства уважения к другим народам, их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традициям.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D:\фото детский сад\SAM_062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634" y="2636912"/>
            <a:ext cx="2880320" cy="3024336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856359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92696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задачи решаются во всех видах детской деятельности:</a:t>
            </a:r>
            <a:endParaRPr lang="ru-RU" sz="24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484784"/>
            <a:ext cx="3924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166945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оммуникативная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422108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удожественная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D:\фото детский сад\100OLYMP\P909000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700" y="2425534"/>
            <a:ext cx="3312368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:\фото детский сад\детсад\P909001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51303"/>
            <a:ext cx="3024336" cy="2169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D:\фото детский сад\Новая папка\P101058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42463" y="4136379"/>
            <a:ext cx="2764905" cy="23582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7397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124744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узыкальная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8064" y="1700808"/>
            <a:ext cx="3740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D:\фото детский сад\Новая папка\P101059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36912"/>
            <a:ext cx="4114373" cy="3259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фото детский сад\фото\SDC1666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47" y="1864692"/>
            <a:ext cx="3384376" cy="34470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1723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92696"/>
            <a:ext cx="763284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по нравственно- патриотическому воспитанию можно использовать различные технологии: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игровые,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информационные,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коммуникативные,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проблемные,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развивающего обучения,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консультативные,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визуальные,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проектные,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ИКТ.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D:\фото детский сад\фото с экскурсии\SAM_467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132856"/>
            <a:ext cx="3753887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0716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7700367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72</TotalTime>
  <Words>934</Words>
  <Application>Microsoft Office PowerPoint</Application>
  <PresentationFormat>Экран (4:3)</PresentationFormat>
  <Paragraphs>96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XTreme.ws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XTreme.ws</dc:creator>
  <cp:lastModifiedBy>XTreme.ws</cp:lastModifiedBy>
  <cp:revision>7</cp:revision>
  <dcterms:created xsi:type="dcterms:W3CDTF">2017-02-04T19:33:31Z</dcterms:created>
  <dcterms:modified xsi:type="dcterms:W3CDTF">2017-02-04T20:46:08Z</dcterms:modified>
</cp:coreProperties>
</file>