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7" r:id="rId5"/>
    <p:sldId id="262" r:id="rId6"/>
    <p:sldId id="267" r:id="rId7"/>
    <p:sldId id="263" r:id="rId8"/>
    <p:sldId id="266" r:id="rId9"/>
    <p:sldId id="264" r:id="rId10"/>
    <p:sldId id="265" r:id="rId11"/>
    <p:sldId id="268" r:id="rId12"/>
    <p:sldId id="269" r:id="rId13"/>
    <p:sldId id="261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49" autoAdjust="0"/>
    <p:restoredTop sz="94660"/>
  </p:normalViewPr>
  <p:slideViewPr>
    <p:cSldViewPr>
      <p:cViewPr>
        <p:scale>
          <a:sx n="60" d="100"/>
          <a:sy n="60" d="100"/>
        </p:scale>
        <p:origin x="-804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71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AB330E-9515-45C0-92E1-419C25A7ABF3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7A03B-82D0-4DF4-AEFA-D3D764E32A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187E5-462B-42A8-A3E0-1A6BA64FD83B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0E6DA-7253-4C99-973B-DE8E60ACC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488" y="2130425"/>
            <a:ext cx="5600712" cy="1227137"/>
          </a:xfrm>
        </p:spPr>
        <p:txBody>
          <a:bodyPr>
            <a:normAutofit/>
          </a:bodyPr>
          <a:lstStyle>
            <a:lvl1pPr>
              <a:defRPr sz="360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86116" y="3571876"/>
            <a:ext cx="4629160" cy="9715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Segoe Scrip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3174" y="5076840"/>
            <a:ext cx="4857784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643174" y="889015"/>
            <a:ext cx="485778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Место для фотографии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5984" y="5072074"/>
            <a:ext cx="4857784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285984" y="857232"/>
            <a:ext cx="485778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Место для фотографии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714876" y="857232"/>
            <a:ext cx="414340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Место для фотографии</a:t>
            </a:r>
            <a:endParaRPr lang="ru-RU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4714876" y="5072063"/>
            <a:ext cx="4143374" cy="571515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1800" b="0" kern="1200" dirty="0" smtClean="0">
                <a:solidFill>
                  <a:schemeClr val="tx1"/>
                </a:solidFill>
                <a:latin typeface="Segoe Script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ru-RU" dirty="0" smtClean="0"/>
              <a:t>С</a:t>
            </a:r>
            <a:r>
              <a:rPr lang="en-US" dirty="0" smtClean="0"/>
              <a:t>lick to edit Master title style</a:t>
            </a:r>
            <a:endParaRPr lang="ru-RU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 hasCustomPrompt="1"/>
          </p:nvPr>
        </p:nvSpPr>
        <p:spPr>
          <a:xfrm>
            <a:off x="428625" y="857250"/>
            <a:ext cx="4071938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3200" kern="1200" baseline="0" dirty="0" smtClean="0">
                <a:solidFill>
                  <a:schemeClr val="tx1"/>
                </a:solidFill>
                <a:latin typeface="Segoe" pitchFamily="34" charset="0"/>
                <a:ea typeface="+mn-ea"/>
                <a:cs typeface="+mn-cs"/>
              </a:defRPr>
            </a:lvl1pPr>
          </a:lstStyle>
          <a:p>
            <a:r>
              <a:rPr lang="ru-RU" dirty="0" smtClean="0"/>
              <a:t>Место для фотографии</a:t>
            </a:r>
          </a:p>
          <a:p>
            <a:endParaRPr lang="ru-RU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428625" y="5072074"/>
            <a:ext cx="4071937" cy="571489"/>
          </a:xfrm>
        </p:spPr>
        <p:txBody>
          <a:bodyPr vert="horz" lIns="91440" tIns="45720" rIns="91440" bIns="45720" rtlCol="0" anchor="b">
            <a:normAutofit/>
          </a:bodyPr>
          <a:lstStyle>
            <a:lvl1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1800" b="0" kern="1200" dirty="0" smtClean="0">
                <a:solidFill>
                  <a:schemeClr val="tx1"/>
                </a:solidFill>
                <a:latin typeface="Segoe Script" pitchFamily="34" charset="0"/>
                <a:ea typeface="+mj-ea"/>
                <a:cs typeface="+mj-cs"/>
              </a:defRPr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 smtClean="0"/>
              <a:t>С</a:t>
            </a:r>
            <a:r>
              <a:rPr lang="en-US" dirty="0" smtClean="0"/>
              <a:t>lick to edit Master title style</a:t>
            </a:r>
            <a:endParaRPr lang="ru-RU" dirty="0" smtClean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5143512"/>
            <a:ext cx="8572560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85720" y="928670"/>
            <a:ext cx="8643998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Место для фотографии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57686" y="2143116"/>
            <a:ext cx="2428875" cy="20716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43174" y="0"/>
            <a:ext cx="5972188" cy="1214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3174" y="1600200"/>
            <a:ext cx="6043626" cy="4114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03960-10D1-4A22-98B0-8830ECCB3505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3FA2F-12BF-475C-92FE-778BAA251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2" r:id="rId4"/>
    <p:sldLayoutId id="2147483663" r:id="rId5"/>
    <p:sldLayoutId id="2147483661" r:id="rId6"/>
  </p:sldLayoutIdLst>
  <p:transition spd="slow">
    <p:dissolve/>
    <p:sndAc>
      <p:stSnd>
        <p:snd r:embed="rId8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Segoe Scrip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razvitiedetei.info/stishki-dlya-detej/stixi-o-professiyax-dlya-detej.html" TargetMode="External"/><Relationship Id="rId3" Type="http://schemas.openxmlformats.org/officeDocument/2006/relationships/hyperlink" Target="http://stihidetyam.ru/" TargetMode="External"/><Relationship Id="rId7" Type="http://schemas.openxmlformats.org/officeDocument/2006/relationships/hyperlink" Target="http://razvitiedetei.info/" TargetMode="External"/><Relationship Id="rId12" Type="http://schemas.openxmlformats.org/officeDocument/2006/relationships/hyperlink" Target="http://www.moi-detki.ru/detyam/detskie_stihi/646-detskie_stihi_o_professiyah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fun4child.ru/detskie-stihi/stikhi-o-professijakh/page/4/" TargetMode="External"/><Relationship Id="rId11" Type="http://schemas.openxmlformats.org/officeDocument/2006/relationships/hyperlink" Target="http://www.moi-detki.ru/detyam/detskie_stihi/" TargetMode="External"/><Relationship Id="rId5" Type="http://schemas.openxmlformats.org/officeDocument/2006/relationships/hyperlink" Target="http://www.fun4child.ru/detskie-stihi/" TargetMode="External"/><Relationship Id="rId10" Type="http://schemas.openxmlformats.org/officeDocument/2006/relationships/hyperlink" Target="http://www.moi-detki.ru/detyam/" TargetMode="External"/><Relationship Id="rId4" Type="http://schemas.openxmlformats.org/officeDocument/2006/relationships/hyperlink" Target="http://www.fun4child.ru/" TargetMode="External"/><Relationship Id="rId9" Type="http://schemas.openxmlformats.org/officeDocument/2006/relationships/hyperlink" Target="http://www.moi-detki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42976" y="714356"/>
            <a:ext cx="7176290" cy="5072098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8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ru-RU" sz="8000" b="1" dirty="0" smtClean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Кем</a:t>
            </a:r>
            <a: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быть ?</a:t>
            </a:r>
            <a:endParaRPr kumimoji="0" lang="ru-RU" sz="8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500042"/>
            <a:ext cx="6624736" cy="576064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214290"/>
            <a:ext cx="75472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«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Ровеньский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детский сад №1</a:t>
            </a:r>
          </a:p>
          <a:p>
            <a:pPr algn="ctr">
              <a:spcBef>
                <a:spcPct val="0"/>
              </a:spcBef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комбинированного вида Белгородской области»</a:t>
            </a:r>
          </a:p>
        </p:txBody>
      </p:sp>
      <p:pic>
        <p:nvPicPr>
          <p:cNvPr id="1029" name="Picture 5" descr="C:\Documents and Settings\Друг\Рабочий стол\16569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1285860"/>
            <a:ext cx="3214710" cy="321471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14546" y="1142984"/>
            <a:ext cx="6929454" cy="2442572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rmAutofit/>
          </a:bodyPr>
          <a:lstStyle/>
          <a:p>
            <a:pPr algn="ctr">
              <a:spcBef>
                <a:spcPct val="0"/>
              </a:spcBef>
            </a:pPr>
            <a:r>
              <a:rPr lang="ru-RU" sz="6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работы хороши,</a:t>
            </a:r>
          </a:p>
          <a:p>
            <a:pPr algn="ctr">
              <a:spcBef>
                <a:spcPct val="0"/>
              </a:spcBef>
            </a:pPr>
            <a:r>
              <a:rPr lang="ru-RU" sz="6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выбирай на вкус!</a:t>
            </a: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1549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Использованная литература: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Мазнин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 500 загадок для детей. – М. :ТЦ«Сфера», 2002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Педсовет плюс . 2005. № 8.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Агеева И. Д. Весёлые загадки – складки и загадки – обманки для всех школьных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праздников.-М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.: ТЦ «Сфера», 2002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Думанская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С. Н. Классные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часы.-Х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.: Изд. группа «Основа», 2008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Интернет ресурсы: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77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stih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77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idetyam.ru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77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›child_classics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7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/mayakovsky_5.php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7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fun4child.ru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7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7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Детские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7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стихи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7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Стихи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профессиях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7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razvitie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7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detei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7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.info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77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›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8"/>
              </a:rPr>
              <a:t>…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8"/>
              </a:rPr>
              <a:t>dlya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8"/>
              </a:rPr>
              <a:t>-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8"/>
              </a:rPr>
              <a:t>detej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8"/>
              </a:rPr>
              <a:t>…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8"/>
              </a:rPr>
              <a:t>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8"/>
              </a:rPr>
              <a:t>-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8"/>
              </a:rPr>
              <a:t>professiy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8"/>
              </a:rPr>
              <a:t>ax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8"/>
              </a:rPr>
              <a:t>-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8"/>
              </a:rPr>
              <a:t>dlya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8"/>
              </a:rPr>
              <a:t>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77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9"/>
              </a:rPr>
              <a:t>moi-detki.ru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7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7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0"/>
              </a:rPr>
              <a:t>Детям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7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7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1"/>
              </a:rPr>
              <a:t>Детские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7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1"/>
              </a:rPr>
              <a:t>стихи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7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2"/>
              </a:rPr>
              <a:t>…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2"/>
              </a:rPr>
              <a:t>stih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2"/>
              </a:rPr>
              <a:t>i_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2"/>
              </a:rPr>
              <a:t>o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2"/>
              </a:rPr>
              <a:t>_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2"/>
              </a:rPr>
              <a:t>professiy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DD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2"/>
              </a:rPr>
              <a:t>ah.html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4348" y="785794"/>
            <a:ext cx="7767744" cy="4357718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Autofit/>
          </a:bodyPr>
          <a:lstStyle/>
          <a:p>
            <a:pPr algn="ctr">
              <a:spcBef>
                <a:spcPct val="0"/>
              </a:spcBef>
            </a:pPr>
            <a:endParaRPr lang="ru-RU" sz="4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</a:pPr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меня растут года,</a:t>
            </a:r>
            <a:b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будет и семнадцать.</a:t>
            </a:r>
            <a:b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 работать мне тогда,</a:t>
            </a:r>
            <a:b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 заниматься</a:t>
            </a:r>
            <a:r>
              <a:rPr lang="ru-RU" sz="4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pic>
        <p:nvPicPr>
          <p:cNvPr id="4" name="Picture 2" descr="C:\Documents and Settings\Друг\Рабочий стол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57628"/>
            <a:ext cx="3400420" cy="30003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00240"/>
            <a:ext cx="9144000" cy="378621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7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ВЫБИРАЙ: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ДОКТОР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ВЕТЕРЕНАРНЫЙ ВРАЧ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  <a:hlinkClick r:id="" action="ppaction://noaction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ПОВАР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СТРОИТЕЛЬ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ПАРИКМАХЕР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ПОЖАРНЫЙ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548680"/>
            <a:ext cx="2304256" cy="396044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500174"/>
            <a:ext cx="457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Простудился мальчик Шура.</a:t>
            </a:r>
          </a:p>
          <a:p>
            <a:pPr fontAlgn="base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Поднялась температура.</a:t>
            </a:r>
          </a:p>
          <a:p>
            <a:pPr fontAlgn="base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него неважный вид…</a:t>
            </a:r>
          </a:p>
          <a:p>
            <a:pPr fontAlgn="base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на помощь врач спешит.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0"/>
            <a:ext cx="67865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ДОКТОР</a:t>
            </a:r>
            <a:endParaRPr lang="ru-RU" sz="9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3429000"/>
            <a:ext cx="521494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снять температуру</a:t>
            </a:r>
          </a:p>
          <a:p>
            <a:pPr fontAlgn="base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Доктор выпишет микстуру.</a:t>
            </a:r>
          </a:p>
          <a:p>
            <a:pPr fontAlgn="base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Улыбнется: «Будь здоров!»</a:t>
            </a:r>
          </a:p>
          <a:p>
            <a:pPr fontAlgn="base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Нам никак без докторов!</a:t>
            </a:r>
          </a:p>
        </p:txBody>
      </p:sp>
      <p:pic>
        <p:nvPicPr>
          <p:cNvPr id="10241" name="Picture 1" descr="C:\Documents and Settings\Друг\Рабочий стол\i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51801"/>
            <a:ext cx="2643206" cy="3606199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5929322" y="5357826"/>
            <a:ext cx="36433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НАЗАД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1500174"/>
            <a:ext cx="5286412" cy="4429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подумал вот о чем: </a:t>
            </a:r>
            <a:b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Хорошо бы стать врачом, </a:t>
            </a:r>
            <a:b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 не детским, а кошачьим! </a:t>
            </a:r>
            <a:b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Детям больно – мы заплачем,</a:t>
            </a:r>
            <a:b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Разревемся сгоряча, </a:t>
            </a:r>
            <a:b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Мама вызовет врача. </a:t>
            </a:r>
            <a:b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бродячему коту </a:t>
            </a:r>
            <a:b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Если вдруг невмоготу? </a:t>
            </a:r>
            <a:b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зовет к нему врачей? </a:t>
            </a:r>
            <a:b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 бродячий – он ничей</a:t>
            </a:r>
            <a:endParaRPr lang="ru-RU" sz="31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" y="500042"/>
            <a:ext cx="9144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66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ВЕТЕРЕНАРНЫЙ</a:t>
            </a:r>
            <a:r>
              <a:rPr kumimoji="0" lang="ru-RU" sz="660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ВРАЧ</a:t>
            </a:r>
            <a:endParaRPr kumimoji="0" lang="ru-RU" sz="660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Documents and Settings\Друг\Рабочий стол\10_3e9ec050c15dddd97076d4f612c06a5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44"/>
            <a:ext cx="3795286" cy="428625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14810" y="6488668"/>
            <a:ext cx="36433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НАЗАД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85786" y="214290"/>
            <a:ext cx="6408712" cy="1363022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ПОВАР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64305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Дайте повару продукты:</a:t>
            </a:r>
          </a:p>
          <a:p>
            <a:pPr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Мясо птицы, сухофрукты,</a:t>
            </a:r>
          </a:p>
          <a:p>
            <a:pPr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Рис, картофель...</a:t>
            </a:r>
          </a:p>
          <a:p>
            <a:pPr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тогда</a:t>
            </a:r>
          </a:p>
          <a:p>
            <a:pPr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Ждёт вас вкусная еда.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Друг\Рабочий стол\i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54520"/>
            <a:ext cx="3929058" cy="2703480"/>
          </a:xfrm>
          <a:prstGeom prst="rect">
            <a:avLst/>
          </a:prstGeom>
          <a:noFill/>
        </p:spPr>
      </p:pic>
      <p:pic>
        <p:nvPicPr>
          <p:cNvPr id="2051" name="Picture 3" descr="C:\Documents and Settings\Друг\Рабочий стол\10108186_642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1571612"/>
            <a:ext cx="3500430" cy="41814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72066" y="6143644"/>
            <a:ext cx="36433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НАЗАД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715404" cy="1071570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СТРОИТЕЛЬ</a:t>
            </a:r>
            <a:endParaRPr lang="ru-RU" sz="9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3438" y="1000108"/>
            <a:ext cx="450056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здесь профессий! </a:t>
            </a:r>
          </a:p>
          <a:p>
            <a:pPr fontAlgn="base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Каменщик, маляр,</a:t>
            </a:r>
          </a:p>
          <a:p>
            <a:pPr fontAlgn="base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Крановщик, водитель, грузчик и столяр,</a:t>
            </a:r>
          </a:p>
          <a:p>
            <a:pPr fontAlgn="base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Штукатур и плотник…</a:t>
            </a:r>
          </a:p>
          <a:p>
            <a:pPr fontAlgn="base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Всех не сосчитать!</a:t>
            </a:r>
          </a:p>
          <a:p>
            <a:pPr fontAlgn="base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Смогут новоселы скоро в дом въезжать.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071546"/>
            <a:ext cx="407196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соседней улице строят новый дом.</a:t>
            </a:r>
          </a:p>
          <a:p>
            <a:pPr fontAlgn="base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Быстро вырастает этаж за этажом.</a:t>
            </a:r>
          </a:p>
          <a:p>
            <a:pPr fontAlgn="base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Трудятся строители весело и дружно.</a:t>
            </a:r>
          </a:p>
          <a:p>
            <a:pPr fontAlgn="base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сроку им построить дом высоченный нужно.</a:t>
            </a:r>
          </a:p>
        </p:txBody>
      </p:sp>
      <p:pic>
        <p:nvPicPr>
          <p:cNvPr id="4097" name="Picture 1" descr="C:\Documents and Settings\Друг\Рабочий стол\i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91056"/>
            <a:ext cx="4714876" cy="216694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929322" y="5357826"/>
            <a:ext cx="36433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НАЗАД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643050"/>
            <a:ext cx="5000660" cy="207170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Дайте ножницы, расчёску,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Он вам сделает причёску.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Парикмахер непременно Подстрижёт вас современно.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14282" y="714356"/>
            <a:ext cx="8929718" cy="7858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ПАРИКМАХЕР</a:t>
            </a:r>
            <a:endParaRPr kumimoji="0" lang="ru-RU" sz="88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2530" name="Picture 2" descr="C:\Documents and Settings\Друг\Рабочий стол\i (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43291"/>
            <a:ext cx="2571768" cy="3214709"/>
          </a:xfrm>
          <a:prstGeom prst="rect">
            <a:avLst/>
          </a:prstGeom>
          <a:noFill/>
        </p:spPr>
      </p:pic>
      <p:pic>
        <p:nvPicPr>
          <p:cNvPr id="22531" name="Picture 3" descr="C:\Documents and Settings\Друг\Рабочий стол\1374226439352_bulleti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10248" y="1643050"/>
            <a:ext cx="3333752" cy="333375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929322" y="5357826"/>
            <a:ext cx="36433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НАЗАД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857232"/>
            <a:ext cx="4214842" cy="414340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вдруг беда случится,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Где-то что-то загорится,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Там пожарный нужен срочно.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погасит, - это точно.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9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ПОЖАРНЫЙ</a:t>
            </a:r>
            <a:endParaRPr lang="ru-RU" sz="9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Documents and Settings\Друг\Рабочий стол\i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3420934"/>
            <a:ext cx="2428859" cy="3437065"/>
          </a:xfrm>
          <a:prstGeom prst="rect">
            <a:avLst/>
          </a:prstGeom>
          <a:noFill/>
        </p:spPr>
      </p:pic>
      <p:pic>
        <p:nvPicPr>
          <p:cNvPr id="23555" name="Picture 3" descr="C:\Documents and Settings\Друг\Рабочий стол\i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36528" y="1857364"/>
            <a:ext cx="2607472" cy="17859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28540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b">
        <a:norm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Segoe Script" pitchFamily="34" charset="0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28" ma:contentTypeDescription="Create a new document." ma:contentTypeScope="" ma:versionID="91c327331e5971e62f2a5301ad123600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E52CD0B2-8180-403D-8E3E-DAE9CAB9E3BD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87B7651B-0203-4677-9540-FCD2C7B5F3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AA32741-8B9C-4BCA-8F6E-7B65362D1493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Words>242</Words>
  <Application>Microsoft Office PowerPoint</Application>
  <PresentationFormat>Экран (4:3)</PresentationFormat>
  <Paragraphs>57</Paragraphs>
  <Slides>11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TS010285409</vt:lpstr>
      <vt:lpstr>Слайд 1</vt:lpstr>
      <vt:lpstr>Слайд 2</vt:lpstr>
      <vt:lpstr>   ВЫБИРАЙ: ДОКТОР ВЕТЕРЕНАРНЫЙ ВРАЧ ПОВАР СТРОИТЕЛЬ ПАРИКМАХЕР ПОЖАРНЫЙ  </vt:lpstr>
      <vt:lpstr>Слайд 4</vt:lpstr>
      <vt:lpstr>   Я подумал вот о чем:  Хорошо бы стать врачом,  Но не детским, а кошачьим!  Детям больно – мы заплачем, Разревемся сгоряча,  Мама вызовет врача.  А бродячему коту  Если вдруг невмоготу?  Кто зовет к нему врачей?  Он бродячий – он ничей</vt:lpstr>
      <vt:lpstr>Слайд 6</vt:lpstr>
      <vt:lpstr>СТРОИТЕЛЬ</vt:lpstr>
      <vt:lpstr>Дайте ножницы, расчёску,   Он вам сделает причёску.   Парикмахер непременно Подстрижёт вас современно. </vt:lpstr>
      <vt:lpstr>Если вдруг беда случится, Где-то что-то загорится, Там пожарный нужен срочно. Он погасит, - это точно. 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Друг</cp:lastModifiedBy>
  <cp:revision>48</cp:revision>
  <dcterms:created xsi:type="dcterms:W3CDTF">2011-03-06T09:35:22Z</dcterms:created>
  <dcterms:modified xsi:type="dcterms:W3CDTF">2015-04-19T13:19:43Z</dcterms:modified>
  <cp:category>Фотоальбом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TC102854099990</vt:lpwstr>
  </property>
</Properties>
</file>