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29600" cy="163053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Весёлый урок в старшей «А» группе «Чудо –морковь</a:t>
            </a:r>
            <a:r>
              <a:rPr lang="ru-RU" sz="2400" b="1" dirty="0" smtClean="0"/>
              <a:t>»</a:t>
            </a:r>
            <a:br>
              <a:rPr lang="ru-RU" sz="2400" b="1" dirty="0" smtClean="0"/>
            </a:br>
            <a:r>
              <a:rPr lang="ru-RU" sz="2400" b="1" dirty="0" smtClean="0"/>
              <a:t>Емельянова Н.Н., воспитатель МБДОУ «</a:t>
            </a:r>
            <a:r>
              <a:rPr lang="ru-RU" sz="2400" b="1" dirty="0" err="1" smtClean="0"/>
              <a:t>Ровеньский</a:t>
            </a:r>
            <a:r>
              <a:rPr lang="ru-RU" sz="2400" b="1" dirty="0" smtClean="0"/>
              <a:t> детский сад №1 комбинированного вида Белгородской области»</a:t>
            </a:r>
            <a:endParaRPr lang="ru-RU" sz="2400" b="1" dirty="0" smtClean="0"/>
          </a:p>
        </p:txBody>
      </p:sp>
      <p:pic>
        <p:nvPicPr>
          <p:cNvPr id="4" name="Содержимое 3" descr="морковь_полезна_morkov_polezn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15816" y="2276872"/>
            <a:ext cx="3222120" cy="3820200"/>
          </a:xfrm>
        </p:spPr>
      </p:pic>
    </p:spTree>
  </p:cSld>
  <p:clrMapOvr>
    <a:masterClrMapping/>
  </p:clrMapOvr>
  <p:transition>
    <p:wheel spokes="1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7167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Моя мама говорила:</a:t>
            </a:r>
            <a:br>
              <a:rPr lang="ru-RU" sz="2400" b="1" dirty="0" smtClean="0"/>
            </a:br>
            <a:r>
              <a:rPr lang="ru-RU" sz="2400" b="1" dirty="0" smtClean="0"/>
              <a:t>« Морковь даёт красу и силу</a:t>
            </a:r>
            <a:br>
              <a:rPr lang="ru-RU" sz="2400" b="1" dirty="0" smtClean="0"/>
            </a:br>
            <a:r>
              <a:rPr lang="ru-RU" sz="2400" b="1" dirty="0" smtClean="0"/>
              <a:t>Насыщая организм</a:t>
            </a:r>
            <a:br>
              <a:rPr lang="ru-RU" sz="2400" b="1" dirty="0" smtClean="0"/>
            </a:br>
            <a:r>
              <a:rPr lang="ru-RU" sz="2400" b="1" dirty="0" smtClean="0"/>
              <a:t>Продлевает людям жизнь».</a:t>
            </a:r>
            <a:endParaRPr lang="ru-RU" sz="2400" b="1" dirty="0"/>
          </a:p>
        </p:txBody>
      </p:sp>
      <p:pic>
        <p:nvPicPr>
          <p:cNvPr id="7" name="Содержимое 6" descr="P21602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8" name="Содержимое 7" descr="P216022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7146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Физкультминутка</a:t>
            </a:r>
            <a:br>
              <a:rPr lang="ru-RU" sz="2200" b="1" dirty="0" smtClean="0"/>
            </a:br>
            <a:r>
              <a:rPr lang="ru-RU" sz="2200" b="1" dirty="0" smtClean="0"/>
              <a:t>« Жил-был зайчик – длинные ушки.</a:t>
            </a:r>
            <a:br>
              <a:rPr lang="ru-RU" sz="2200" b="1" dirty="0" smtClean="0"/>
            </a:br>
            <a:r>
              <a:rPr lang="ru-RU" sz="2200" b="1" dirty="0" smtClean="0"/>
              <a:t>Отморозил зайчик носик на опушке.</a:t>
            </a:r>
            <a:br>
              <a:rPr lang="ru-RU" sz="2200" b="1" dirty="0" smtClean="0"/>
            </a:br>
            <a:r>
              <a:rPr lang="ru-RU" sz="2200" b="1" dirty="0" smtClean="0"/>
              <a:t>отморозил носик , отморозил хвостик</a:t>
            </a:r>
            <a:br>
              <a:rPr lang="ru-RU" sz="2200" b="1" dirty="0" smtClean="0"/>
            </a:br>
            <a:r>
              <a:rPr lang="ru-RU" sz="2200" b="1" dirty="0" smtClean="0"/>
              <a:t>И поехал греться к ребятишкам в гости</a:t>
            </a:r>
            <a:br>
              <a:rPr lang="ru-RU" sz="2200" b="1" dirty="0" smtClean="0"/>
            </a:br>
            <a:r>
              <a:rPr lang="ru-RU" sz="2200" b="1" dirty="0" smtClean="0"/>
              <a:t>там тепло и славно, волков нет</a:t>
            </a:r>
            <a:br>
              <a:rPr lang="ru-RU" sz="2200" b="1" dirty="0" smtClean="0"/>
            </a:br>
            <a:r>
              <a:rPr lang="ru-RU" sz="2200" b="1" dirty="0" smtClean="0"/>
              <a:t>и дают морковку на обед.</a:t>
            </a:r>
            <a:br>
              <a:rPr lang="ru-RU" sz="2200" b="1" dirty="0" smtClean="0"/>
            </a:br>
            <a:r>
              <a:rPr lang="ru-RU" sz="2200" b="1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SAM_391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9" name="Содержимое 8" descr="SAM_391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  <p:transition spd="med">
    <p:blind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14314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 Помни истину простую</a:t>
            </a:r>
            <a:br>
              <a:rPr lang="ru-RU" sz="2800" b="1" dirty="0" smtClean="0"/>
            </a:br>
            <a:r>
              <a:rPr lang="ru-RU" sz="2800" b="1" dirty="0" smtClean="0"/>
              <a:t>Лучше видит только ,</a:t>
            </a:r>
            <a:br>
              <a:rPr lang="ru-RU" sz="2800" b="1" dirty="0" smtClean="0"/>
            </a:br>
            <a:r>
              <a:rPr lang="ru-RU" sz="2800" b="1" dirty="0" smtClean="0"/>
              <a:t>кто жуёт морковь сырую</a:t>
            </a:r>
            <a:br>
              <a:rPr lang="ru-RU" sz="2800" b="1" dirty="0" smtClean="0"/>
            </a:br>
            <a:r>
              <a:rPr lang="ru-RU" sz="2800" b="1" dirty="0" smtClean="0"/>
              <a:t>или сок морковный пьёт. </a:t>
            </a:r>
            <a:endParaRPr lang="ru-RU" sz="2800" b="1" dirty="0"/>
          </a:p>
        </p:txBody>
      </p:sp>
      <p:pic>
        <p:nvPicPr>
          <p:cNvPr id="10" name="Содержимое 9" descr="P21602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8" name="Содержимое 7" descr="35810349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624101"/>
            <a:ext cx="4038600" cy="3027436"/>
          </a:xfrm>
        </p:spPr>
      </p:pic>
    </p:spTree>
  </p:cSld>
  <p:clrMapOvr>
    <a:masterClrMapping/>
  </p:clrMapOvr>
  <p:transition>
    <p:blinds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На ощупь очень гладкая, на вкус, как сахар сладкая!</a:t>
            </a:r>
            <a:br>
              <a:rPr lang="ru-RU" sz="2400" b="1" dirty="0" smtClean="0"/>
            </a:br>
            <a:r>
              <a:rPr lang="ru-RU" sz="2400" b="1" dirty="0" smtClean="0"/>
              <a:t>Я росла много дней, становилась всё красней и слаще.</a:t>
            </a:r>
            <a:br>
              <a:rPr lang="ru-RU" sz="2400" b="1" dirty="0" smtClean="0"/>
            </a:br>
            <a:r>
              <a:rPr lang="ru-RU" sz="2400" b="1" dirty="0" smtClean="0"/>
              <a:t>Стала я хрустящей. А зеленый хохолок у меня, ребятки,</a:t>
            </a:r>
            <a:br>
              <a:rPr lang="ru-RU" sz="2400" b="1" dirty="0" smtClean="0"/>
            </a:br>
            <a:r>
              <a:rPr lang="ru-RU" sz="2400" b="1" dirty="0" smtClean="0"/>
              <a:t>чтобы каждый дёрнуть мог и вытянуть из грядки.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5" name="Содержимое 4" descr="3fe5ac52d7b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54498" y="1935163"/>
            <a:ext cx="3635003" cy="4389437"/>
          </a:xfrm>
        </p:spPr>
      </p:pic>
    </p:spTree>
  </p:cSld>
  <p:clrMapOvr>
    <a:masterClrMapping/>
  </p:clrMapOvr>
  <p:transition>
    <p:cover dir="l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500198"/>
          </a:xfrm>
        </p:spPr>
        <p:txBody>
          <a:bodyPr>
            <a:noAutofit/>
          </a:bodyPr>
          <a:lstStyle/>
          <a:p>
            <a:r>
              <a:rPr lang="ru-RU" sz="2000" dirty="0" smtClean="0"/>
              <a:t>Давным-давно, люди пробуя на вкус разные дикие растения узнали, что есть съедобные корешки как у морковки.</a:t>
            </a:r>
            <a:br>
              <a:rPr lang="ru-RU" sz="2000" dirty="0" smtClean="0"/>
            </a:br>
            <a:r>
              <a:rPr lang="ru-RU" sz="2000" dirty="0" smtClean="0"/>
              <a:t>И человек вскопал первый на свете огород: сеял, поливал, рыхлил землю. И морковь краснела и толстела.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7364"/>
            <a:ext cx="4040188" cy="64294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Мы стоим на огороде</a:t>
            </a:r>
          </a:p>
          <a:p>
            <a:r>
              <a:rPr lang="ru-RU" dirty="0" smtClean="0"/>
              <a:t>Удивляемся природе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1785926"/>
            <a:ext cx="4041775" cy="78581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Вот салат, а здесь укроп.</a:t>
            </a:r>
          </a:p>
          <a:p>
            <a:r>
              <a:rPr lang="ru-RU" dirty="0" smtClean="0"/>
              <a:t>Там морковь у нас растёт.</a:t>
            </a:r>
            <a:endParaRPr lang="ru-RU" dirty="0"/>
          </a:p>
        </p:txBody>
      </p:sp>
      <p:pic>
        <p:nvPicPr>
          <p:cNvPr id="7" name="Содержимое 6" descr="SAM_3978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905323"/>
            <a:ext cx="4040188" cy="3030141"/>
          </a:xfrm>
        </p:spPr>
      </p:pic>
      <p:pic>
        <p:nvPicPr>
          <p:cNvPr id="8" name="Содержимое 7" descr="SAM_3979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904728"/>
            <a:ext cx="4041775" cy="3031331"/>
          </a:xfrm>
        </p:spPr>
      </p:pic>
    </p:spTree>
  </p:cSld>
  <p:clrMapOvr>
    <a:masterClrMapping/>
  </p:clrMapOvr>
  <p:transition>
    <p:strips dir="r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Дидактическая игра « Морковки с грядки»</a:t>
            </a:r>
            <a:endParaRPr lang="ru-RU" sz="2400" b="1" dirty="0"/>
          </a:p>
        </p:txBody>
      </p:sp>
      <p:pic>
        <p:nvPicPr>
          <p:cNvPr id="6" name="Содержимое 5" descr="SAM_391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 advTm="6000">
    <p:diamond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Дидактическая игра « У кого больше»</a:t>
            </a:r>
            <a:endParaRPr lang="ru-RU" b="1" dirty="0"/>
          </a:p>
        </p:txBody>
      </p:sp>
      <p:pic>
        <p:nvPicPr>
          <p:cNvPr id="4" name="Содержимое 3" descr="SAM_39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comb dir="vert"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Интерактивный плакат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« Грипп, ангину, скарлатину-</a:t>
            </a:r>
            <a:br>
              <a:rPr lang="ru-RU" sz="2800" b="1" dirty="0" smtClean="0"/>
            </a:br>
            <a:r>
              <a:rPr lang="ru-RU" sz="2800" b="1" dirty="0" smtClean="0"/>
              <a:t>Всё прогонят витамины.»</a:t>
            </a:r>
            <a:endParaRPr lang="ru-RU" sz="2800" dirty="0"/>
          </a:p>
        </p:txBody>
      </p:sp>
      <p:pic>
        <p:nvPicPr>
          <p:cNvPr id="4" name="Содержимое 3" descr="SAM_39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Пейте все морковный сок, кушайте морковку!</a:t>
            </a:r>
            <a:br>
              <a:rPr lang="ru-RU" sz="2400" b="1" dirty="0" smtClean="0"/>
            </a:br>
            <a:r>
              <a:rPr lang="ru-RU" sz="2400" b="1" dirty="0" smtClean="0"/>
              <a:t>Все ребята будете крепкими и ловкими!</a:t>
            </a:r>
            <a:endParaRPr lang="ru-RU" sz="2400" b="1" dirty="0"/>
          </a:p>
        </p:txBody>
      </p:sp>
      <p:pic>
        <p:nvPicPr>
          <p:cNvPr id="7" name="Содержимое 6" descr="SAM_392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8" name="Содержимое 7" descr="SAM_3928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Чтобы зорким быть и ловким </a:t>
            </a:r>
            <a:br>
              <a:rPr lang="ru-RU" sz="2400" b="1" dirty="0" smtClean="0"/>
            </a:br>
            <a:r>
              <a:rPr lang="ru-RU" sz="2400" b="1" dirty="0" smtClean="0"/>
              <a:t>Нужно много есть морковки</a:t>
            </a:r>
            <a:br>
              <a:rPr lang="ru-RU" sz="2400" b="1" dirty="0" smtClean="0"/>
            </a:br>
            <a:r>
              <a:rPr lang="ru-RU" sz="2400" b="1" dirty="0" smtClean="0"/>
              <a:t>Это овощ , а не фрукт –</a:t>
            </a:r>
            <a:br>
              <a:rPr lang="ru-RU" sz="2400" b="1" dirty="0" smtClean="0"/>
            </a:br>
            <a:r>
              <a:rPr lang="ru-RU" sz="2400" b="1" dirty="0" smtClean="0"/>
              <a:t>Нужный для детей продукт. </a:t>
            </a:r>
            <a:endParaRPr lang="ru-RU" sz="2400" b="1" dirty="0"/>
          </a:p>
        </p:txBody>
      </p:sp>
      <p:pic>
        <p:nvPicPr>
          <p:cNvPr id="7" name="Содержимое 6" descr="IMG_272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228442" y="1920875"/>
            <a:ext cx="2496115" cy="4433888"/>
          </a:xfrm>
        </p:spPr>
      </p:pic>
      <p:pic>
        <p:nvPicPr>
          <p:cNvPr id="10" name="Содержимое 9" descr="IMG_271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419442" y="1920875"/>
            <a:ext cx="2496115" cy="4433888"/>
          </a:xfrm>
        </p:spPr>
      </p:pic>
    </p:spTree>
  </p:cSld>
  <p:clrMapOvr>
    <a:masterClrMapping/>
  </p:clrMapOvr>
  <p:transition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Аппликация, лепка, рисование, бумагопластика « Угостим зайчика морковкой». </a:t>
            </a:r>
            <a:endParaRPr lang="ru-RU" sz="3200" dirty="0"/>
          </a:p>
        </p:txBody>
      </p:sp>
      <p:pic>
        <p:nvPicPr>
          <p:cNvPr id="6" name="Содержимое 5" descr="SAM_392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113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Весёлый урок в старшей «А» группе «Чудо –морковь» Емельянова Н.Н., воспитатель МБДОУ «Ровеньский детский сад №1 комбинированного вида Белгородской области»</vt:lpstr>
      <vt:lpstr>На ощупь очень гладкая, на вкус, как сахар сладкая! Я росла много дней, становилась всё красней и слаще. Стала я хрустящей. А зеленый хохолок у меня, ребятки, чтобы каждый дёрнуть мог и вытянуть из грядки. </vt:lpstr>
      <vt:lpstr>Давным-давно, люди пробуя на вкус разные дикие растения узнали, что есть съедобные корешки как у морковки. И человек вскопал первый на свете огород: сеял, поливал, рыхлил землю. И морковь краснела и толстела.</vt:lpstr>
      <vt:lpstr>Дидактическая игра « Морковки с грядки»</vt:lpstr>
      <vt:lpstr>Дидактическая игра « У кого больше»</vt:lpstr>
      <vt:lpstr>Интерактивный плакат  « Грипп, ангину, скарлатину- Всё прогонят витамины.»</vt:lpstr>
      <vt:lpstr>Пейте все морковный сок, кушайте морковку! Все ребята будете крепкими и ловкими!</vt:lpstr>
      <vt:lpstr>Чтобы зорким быть и ловким  Нужно много есть морковки Это овощ , а не фрукт – Нужный для детей продукт. </vt:lpstr>
      <vt:lpstr>Аппликация, лепка, рисование, бумагопластика « Угостим зайчика морковкой». </vt:lpstr>
      <vt:lpstr>Моя мама говорила: « Морковь даёт красу и силу Насыщая организм Продлевает людям жизнь».</vt:lpstr>
      <vt:lpstr>Физкультминутка « Жил-был зайчик – длинные ушки. Отморозил зайчик носик на опушке. отморозил носик , отморозил хвостик И поехал греться к ребятишкам в гости там тепло и славно, волков нет и дают морковку на обед.   </vt:lpstr>
      <vt:lpstr> Помни истину простую Лучше видит только , кто жуёт морковь сырую или сок морковный пьёт.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Лемешко</cp:lastModifiedBy>
  <cp:revision>22</cp:revision>
  <dcterms:created xsi:type="dcterms:W3CDTF">2014-02-25T12:02:00Z</dcterms:created>
  <dcterms:modified xsi:type="dcterms:W3CDTF">2015-04-27T07:44:39Z</dcterms:modified>
</cp:coreProperties>
</file>